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5" r:id="rId10"/>
    <p:sldId id="276" r:id="rId11"/>
    <p:sldId id="277" r:id="rId12"/>
    <p:sldId id="278" r:id="rId13"/>
    <p:sldId id="279" r:id="rId14"/>
    <p:sldId id="273" r:id="rId15"/>
    <p:sldId id="27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5827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103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2779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3976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3758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832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438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6061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3432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6304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1120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0633-FD10-417F-828E-313E055C6BCE}" type="datetimeFigureOut">
              <a:rPr lang="sk-SK" smtClean="0"/>
              <a:t>28. 2. 2022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96EB6-AB28-4699-8830-0EB959B877F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38176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99BCAFE8-F755-4EC6-A6F9-74275AE1C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06253"/>
            <a:ext cx="9144000" cy="988815"/>
          </a:xfrm>
        </p:spPr>
        <p:txBody>
          <a:bodyPr/>
          <a:lstStyle/>
          <a:p>
            <a:r>
              <a:rPr lang="sk-SK" dirty="0"/>
              <a:t>Dávid Daniš | Peter Horváth | Peter </a:t>
            </a:r>
            <a:r>
              <a:rPr lang="sk-SK" dirty="0" err="1"/>
              <a:t>Hafner</a:t>
            </a:r>
            <a:r>
              <a:rPr lang="sk-SK" dirty="0"/>
              <a:t> | Samuel </a:t>
            </a:r>
            <a:r>
              <a:rPr lang="sk-SK" dirty="0" err="1"/>
              <a:t>Vaský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60DB065-771C-4294-84BE-33445DBB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21" y="222529"/>
            <a:ext cx="6479357" cy="48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7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DCCD49-AF75-4A17-9A9B-BD9D968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130AA09-10FD-42A3-9811-54D375D8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687C5920-92B8-46CB-A0BA-7724CEDF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41" y="759476"/>
            <a:ext cx="9432318" cy="53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15FB9F-4976-42B9-8966-328E73B2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1DA31A1-4A2E-4955-A34D-28488B2F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51A2828-5B68-4415-A2C4-5EF77B00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8" y="36081"/>
            <a:ext cx="11965003" cy="67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1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48709A-0469-4850-9F48-E0B1B496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E417300-B37F-41DA-8AA0-C65BBF13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2281140-3785-4F3A-BF40-E12305EB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33" y="746099"/>
            <a:ext cx="9813133" cy="53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0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2B62A5-E12B-4983-8F29-9F5B0A3A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2B9BD5-BBD1-4F62-965B-0AAF8425F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C81B1421-9CE2-4C9A-B2F4-F73FD976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22" y="500850"/>
            <a:ext cx="10325155" cy="58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0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53A103-DB2E-479C-B834-79221FA5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video-1646039282">
            <a:hlinkClick r:id="" action="ppaction://media"/>
            <a:extLst>
              <a:ext uri="{FF2B5EF4-FFF2-40B4-BE49-F238E27FC236}">
                <a16:creationId xmlns:a16="http://schemas.microsoft.com/office/drawing/2014/main" id="{5F7445AF-BB54-474E-A76E-0F95FC3B62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805" y="523081"/>
            <a:ext cx="10332390" cy="5811838"/>
          </a:xfrm>
        </p:spPr>
      </p:pic>
    </p:spTree>
    <p:extLst>
      <p:ext uri="{BB962C8B-B14F-4D97-AF65-F5344CB8AC3E}">
        <p14:creationId xmlns:p14="http://schemas.microsoft.com/office/powerpoint/2010/main" val="7568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433B28-1008-4F02-8833-6674EBB5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video-1646046411">
            <a:hlinkClick r:id="" action="ppaction://media"/>
            <a:extLst>
              <a:ext uri="{FF2B5EF4-FFF2-40B4-BE49-F238E27FC236}">
                <a16:creationId xmlns:a16="http://schemas.microsoft.com/office/drawing/2014/main" id="{27466245-70E2-4118-9D0B-41E9E40F6B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303" y="859862"/>
            <a:ext cx="11011394" cy="5138276"/>
          </a:xfrm>
        </p:spPr>
      </p:pic>
    </p:spTree>
    <p:extLst>
      <p:ext uri="{BB962C8B-B14F-4D97-AF65-F5344CB8AC3E}">
        <p14:creationId xmlns:p14="http://schemas.microsoft.com/office/powerpoint/2010/main" val="38731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B9226D-C062-4DB7-907D-4AF0888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k-SK" sz="8000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9254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B88F7B-E8B0-40B9-9482-57F98536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B9ABFB8A-8ED5-473F-AEA9-E4B7A3F60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9" y="584654"/>
            <a:ext cx="9186661" cy="5688691"/>
          </a:xfrm>
        </p:spPr>
      </p:pic>
    </p:spTree>
    <p:extLst>
      <p:ext uri="{BB962C8B-B14F-4D97-AF65-F5344CB8AC3E}">
        <p14:creationId xmlns:p14="http://schemas.microsoft.com/office/powerpoint/2010/main" val="376604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B08A14-458A-4B5C-B7F6-C9AB6A47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44618CF8-871C-4793-8403-D67C8D0AB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2" y="643605"/>
            <a:ext cx="8982195" cy="5570790"/>
          </a:xfrm>
        </p:spPr>
      </p:pic>
    </p:spTree>
    <p:extLst>
      <p:ext uri="{BB962C8B-B14F-4D97-AF65-F5344CB8AC3E}">
        <p14:creationId xmlns:p14="http://schemas.microsoft.com/office/powerpoint/2010/main" val="217514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FE0BEA-E6D7-4890-A0FC-2D4BE245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060D83D5-F52A-44D3-9637-703625662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45" y="704503"/>
            <a:ext cx="8834909" cy="5448994"/>
          </a:xfrm>
        </p:spPr>
      </p:pic>
    </p:spTree>
    <p:extLst>
      <p:ext uri="{BB962C8B-B14F-4D97-AF65-F5344CB8AC3E}">
        <p14:creationId xmlns:p14="http://schemas.microsoft.com/office/powerpoint/2010/main" val="337905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6436A3-EB22-4B17-B0EA-267AAD19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C7D8F30-D998-44EB-B933-D0F2684EA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44" y="646798"/>
            <a:ext cx="9169511" cy="5564404"/>
          </a:xfrm>
        </p:spPr>
      </p:pic>
    </p:spTree>
    <p:extLst>
      <p:ext uri="{BB962C8B-B14F-4D97-AF65-F5344CB8AC3E}">
        <p14:creationId xmlns:p14="http://schemas.microsoft.com/office/powerpoint/2010/main" val="20719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E2815F-F5DC-4E66-810E-8549F871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0CCAEEDB-BCAF-4098-BF83-A29CE294C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71" y="708942"/>
            <a:ext cx="8838458" cy="5440116"/>
          </a:xfrm>
        </p:spPr>
      </p:pic>
    </p:spTree>
    <p:extLst>
      <p:ext uri="{BB962C8B-B14F-4D97-AF65-F5344CB8AC3E}">
        <p14:creationId xmlns:p14="http://schemas.microsoft.com/office/powerpoint/2010/main" val="195038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C0E657-43C2-4788-B752-E1725EEF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1B4EEF24-6827-4E02-8956-9E8DEE576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74" y="722258"/>
            <a:ext cx="8948251" cy="5413483"/>
          </a:xfrm>
        </p:spPr>
      </p:pic>
    </p:spTree>
    <p:extLst>
      <p:ext uri="{BB962C8B-B14F-4D97-AF65-F5344CB8AC3E}">
        <p14:creationId xmlns:p14="http://schemas.microsoft.com/office/powerpoint/2010/main" val="357292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CEF121-D6A0-4BCE-B612-A756AE28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66F3B5A-D6A3-4BB2-8D66-F559C80D0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0" y="771085"/>
            <a:ext cx="8836880" cy="5315829"/>
          </a:xfrm>
        </p:spPr>
      </p:pic>
    </p:spTree>
    <p:extLst>
      <p:ext uri="{BB962C8B-B14F-4D97-AF65-F5344CB8AC3E}">
        <p14:creationId xmlns:p14="http://schemas.microsoft.com/office/powerpoint/2010/main" val="308756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23AC6F-BCA1-44BA-88B5-2EAE7166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7230459-A1BA-4018-A98B-9AA43653F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6BC66459-BFED-4881-B49E-7DD737B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18" y="566224"/>
            <a:ext cx="10150564" cy="5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6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2376</TotalTime>
  <Words>14</Words>
  <Application>Microsoft Office PowerPoint</Application>
  <PresentationFormat>Širokouhlá</PresentationFormat>
  <Paragraphs>2</Paragraphs>
  <Slides>16</Slides>
  <Notes>0</Notes>
  <HiddenSlides>0</HiddenSlides>
  <MMClips>2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Dávid Daniš</dc:creator>
  <cp:lastModifiedBy>Dávid Daniš</cp:lastModifiedBy>
  <cp:revision>7</cp:revision>
  <dcterms:created xsi:type="dcterms:W3CDTF">2022-02-14T20:09:58Z</dcterms:created>
  <dcterms:modified xsi:type="dcterms:W3CDTF">2022-02-28T21:09:26Z</dcterms:modified>
</cp:coreProperties>
</file>